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70" r:id="rId9"/>
    <p:sldId id="266" r:id="rId10"/>
    <p:sldId id="269" r:id="rId11"/>
    <p:sldId id="271" r:id="rId12"/>
    <p:sldId id="267" r:id="rId13"/>
    <p:sldId id="272" r:id="rId14"/>
    <p:sldId id="268" r:id="rId15"/>
    <p:sldId id="260" r:id="rId16"/>
    <p:sldId id="261" r:id="rId17"/>
    <p:sldId id="262" r:id="rId18"/>
    <p:sldId id="273" r:id="rId19"/>
  </p:sldIdLst>
  <p:sldSz cx="122412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78" y="48"/>
      </p:cViewPr>
      <p:guideLst>
        <p:guide orient="horz" pos="2160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0BDBD-8E7A-4776-88E3-7C4B0BB768BA}" type="doc">
      <dgm:prSet loTypeId="urn:microsoft.com/office/officeart/2005/8/layout/venn1" loCatId="relationship" qsTypeId="urn:microsoft.com/office/officeart/2005/8/quickstyle/3d3" qsCatId="3D" csTypeId="urn:microsoft.com/office/officeart/2005/8/colors/colorful5" csCatId="colorful" phldr="1"/>
      <dgm:spPr/>
    </dgm:pt>
    <dgm:pt modelId="{D1A191A1-2063-4C0D-ABB8-F37794A90B5A}">
      <dgm:prSet phldrT="[Text]"/>
      <dgm:spPr/>
      <dgm:t>
        <a:bodyPr/>
        <a:lstStyle/>
        <a:p>
          <a:r>
            <a:rPr lang="en-US" dirty="0"/>
            <a:t>Medical Model</a:t>
          </a:r>
        </a:p>
      </dgm:t>
    </dgm:pt>
    <dgm:pt modelId="{629E5A0A-1BAD-4029-BE4E-BCACDF4D6B05}" type="parTrans" cxnId="{F4C9FDE6-045B-4CF7-874F-899CC9C6772E}">
      <dgm:prSet/>
      <dgm:spPr/>
      <dgm:t>
        <a:bodyPr/>
        <a:lstStyle/>
        <a:p>
          <a:endParaRPr lang="en-US"/>
        </a:p>
      </dgm:t>
    </dgm:pt>
    <dgm:pt modelId="{E2D8B964-104E-4182-8D5C-4CC3DDD33050}" type="sibTrans" cxnId="{F4C9FDE6-045B-4CF7-874F-899CC9C6772E}">
      <dgm:prSet/>
      <dgm:spPr/>
      <dgm:t>
        <a:bodyPr/>
        <a:lstStyle/>
        <a:p>
          <a:endParaRPr lang="en-US"/>
        </a:p>
      </dgm:t>
    </dgm:pt>
    <dgm:pt modelId="{C5581DEE-80E7-443F-A005-E3CCD082A728}">
      <dgm:prSet phldrT="[Text]"/>
      <dgm:spPr/>
      <dgm:t>
        <a:bodyPr/>
        <a:lstStyle/>
        <a:p>
          <a:r>
            <a:rPr lang="en-US" dirty="0"/>
            <a:t>Ecological Model</a:t>
          </a:r>
        </a:p>
      </dgm:t>
    </dgm:pt>
    <dgm:pt modelId="{007D3AE9-4173-41A2-982D-4E99FF51EE32}" type="parTrans" cxnId="{91700081-C362-42A0-AB94-8A719082F467}">
      <dgm:prSet/>
      <dgm:spPr/>
      <dgm:t>
        <a:bodyPr/>
        <a:lstStyle/>
        <a:p>
          <a:endParaRPr lang="en-US"/>
        </a:p>
      </dgm:t>
    </dgm:pt>
    <dgm:pt modelId="{EBEE2AD8-53E7-40CD-8514-89EDE48B7EE9}" type="sibTrans" cxnId="{91700081-C362-42A0-AB94-8A719082F467}">
      <dgm:prSet/>
      <dgm:spPr/>
      <dgm:t>
        <a:bodyPr/>
        <a:lstStyle/>
        <a:p>
          <a:endParaRPr lang="en-US"/>
        </a:p>
      </dgm:t>
    </dgm:pt>
    <dgm:pt modelId="{EFEDAE75-3608-4725-982E-2A7E8AF728D5}" type="pres">
      <dgm:prSet presAssocID="{BF50BDBD-8E7A-4776-88E3-7C4B0BB768BA}" presName="compositeShape" presStyleCnt="0">
        <dgm:presLayoutVars>
          <dgm:chMax val="7"/>
          <dgm:dir/>
          <dgm:resizeHandles val="exact"/>
        </dgm:presLayoutVars>
      </dgm:prSet>
      <dgm:spPr/>
    </dgm:pt>
    <dgm:pt modelId="{549C25AF-73AB-4FF8-8403-15C39AD4BCBB}" type="pres">
      <dgm:prSet presAssocID="{D1A191A1-2063-4C0D-ABB8-F37794A90B5A}" presName="circ1" presStyleLbl="vennNode1" presStyleIdx="0" presStyleCnt="2"/>
      <dgm:spPr/>
    </dgm:pt>
    <dgm:pt modelId="{FA8B946D-E914-4ACC-A4DB-899E822F03E0}" type="pres">
      <dgm:prSet presAssocID="{D1A191A1-2063-4C0D-ABB8-F37794A90B5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9261CA2-6DB6-4AFB-B9A1-CABF0678AC5F}" type="pres">
      <dgm:prSet presAssocID="{C5581DEE-80E7-443F-A005-E3CCD082A728}" presName="circ2" presStyleLbl="vennNode1" presStyleIdx="1" presStyleCnt="2"/>
      <dgm:spPr/>
    </dgm:pt>
    <dgm:pt modelId="{D7380071-E525-43B0-A407-147A2BC8DBC3}" type="pres">
      <dgm:prSet presAssocID="{C5581DEE-80E7-443F-A005-E3CCD082A72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3F53F1B-B389-4E76-BBFE-2054DCBD1FB5}" type="presOf" srcId="{C5581DEE-80E7-443F-A005-E3CCD082A728}" destId="{D7380071-E525-43B0-A407-147A2BC8DBC3}" srcOrd="1" destOrd="0" presId="urn:microsoft.com/office/officeart/2005/8/layout/venn1"/>
    <dgm:cxn modelId="{A33CE051-0237-4F3F-938A-1F62F8DDF839}" type="presOf" srcId="{BF50BDBD-8E7A-4776-88E3-7C4B0BB768BA}" destId="{EFEDAE75-3608-4725-982E-2A7E8AF728D5}" srcOrd="0" destOrd="0" presId="urn:microsoft.com/office/officeart/2005/8/layout/venn1"/>
    <dgm:cxn modelId="{91700081-C362-42A0-AB94-8A719082F467}" srcId="{BF50BDBD-8E7A-4776-88E3-7C4B0BB768BA}" destId="{C5581DEE-80E7-443F-A005-E3CCD082A728}" srcOrd="1" destOrd="0" parTransId="{007D3AE9-4173-41A2-982D-4E99FF51EE32}" sibTransId="{EBEE2AD8-53E7-40CD-8514-89EDE48B7EE9}"/>
    <dgm:cxn modelId="{94823988-FE3D-4FFB-A6EA-A49285960352}" type="presOf" srcId="{C5581DEE-80E7-443F-A005-E3CCD082A728}" destId="{59261CA2-6DB6-4AFB-B9A1-CABF0678AC5F}" srcOrd="0" destOrd="0" presId="urn:microsoft.com/office/officeart/2005/8/layout/venn1"/>
    <dgm:cxn modelId="{D52901BD-DDEC-49CF-A33E-33F5116E3FAA}" type="presOf" srcId="{D1A191A1-2063-4C0D-ABB8-F37794A90B5A}" destId="{549C25AF-73AB-4FF8-8403-15C39AD4BCBB}" srcOrd="0" destOrd="0" presId="urn:microsoft.com/office/officeart/2005/8/layout/venn1"/>
    <dgm:cxn modelId="{F4C9FDE6-045B-4CF7-874F-899CC9C6772E}" srcId="{BF50BDBD-8E7A-4776-88E3-7C4B0BB768BA}" destId="{D1A191A1-2063-4C0D-ABB8-F37794A90B5A}" srcOrd="0" destOrd="0" parTransId="{629E5A0A-1BAD-4029-BE4E-BCACDF4D6B05}" sibTransId="{E2D8B964-104E-4182-8D5C-4CC3DDD33050}"/>
    <dgm:cxn modelId="{BF2378E8-791E-4620-8EAA-1AF03D2DEC2A}" type="presOf" srcId="{D1A191A1-2063-4C0D-ABB8-F37794A90B5A}" destId="{FA8B946D-E914-4ACC-A4DB-899E822F03E0}" srcOrd="1" destOrd="0" presId="urn:microsoft.com/office/officeart/2005/8/layout/venn1"/>
    <dgm:cxn modelId="{FF0240B6-33AA-4B99-9787-FC3BC4C5F475}" type="presParOf" srcId="{EFEDAE75-3608-4725-982E-2A7E8AF728D5}" destId="{549C25AF-73AB-4FF8-8403-15C39AD4BCBB}" srcOrd="0" destOrd="0" presId="urn:microsoft.com/office/officeart/2005/8/layout/venn1"/>
    <dgm:cxn modelId="{B278FC34-1E20-4E08-95C1-5BD668EE88A9}" type="presParOf" srcId="{EFEDAE75-3608-4725-982E-2A7E8AF728D5}" destId="{FA8B946D-E914-4ACC-A4DB-899E822F03E0}" srcOrd="1" destOrd="0" presId="urn:microsoft.com/office/officeart/2005/8/layout/venn1"/>
    <dgm:cxn modelId="{FD7809DB-4D5B-4A2A-8B80-5AFEDD23F29B}" type="presParOf" srcId="{EFEDAE75-3608-4725-982E-2A7E8AF728D5}" destId="{59261CA2-6DB6-4AFB-B9A1-CABF0678AC5F}" srcOrd="2" destOrd="0" presId="urn:microsoft.com/office/officeart/2005/8/layout/venn1"/>
    <dgm:cxn modelId="{6F7369E9-DCF9-49A5-81A0-F4860DB0FC94}" type="presParOf" srcId="{EFEDAE75-3608-4725-982E-2A7E8AF728D5}" destId="{D7380071-E525-43B0-A407-147A2BC8DBC3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2B54C7-94B9-4C7F-B3B8-3112DC230FB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BB605C-425B-406D-ABE5-7BC6DCA3E73E}">
      <dgm:prSet phldrT="[Text]" custT="1"/>
      <dgm:spPr/>
      <dgm:t>
        <a:bodyPr/>
        <a:lstStyle/>
        <a:p>
          <a:r>
            <a:rPr lang="en-US" sz="2400"/>
            <a:t>Person</a:t>
          </a:r>
        </a:p>
      </dgm:t>
    </dgm:pt>
    <dgm:pt modelId="{9FB198AC-2CAF-4375-84CE-96B6FE3A4904}" type="parTrans" cxnId="{2859D70F-3577-45A0-969C-A9F5114225F8}">
      <dgm:prSet/>
      <dgm:spPr/>
      <dgm:t>
        <a:bodyPr/>
        <a:lstStyle/>
        <a:p>
          <a:endParaRPr lang="en-US" sz="1800"/>
        </a:p>
      </dgm:t>
    </dgm:pt>
    <dgm:pt modelId="{54F1BADA-6782-47F4-A489-4C237A1CA7A0}" type="sibTrans" cxnId="{2859D70F-3577-45A0-969C-A9F5114225F8}">
      <dgm:prSet/>
      <dgm:spPr/>
      <dgm:t>
        <a:bodyPr/>
        <a:lstStyle/>
        <a:p>
          <a:endParaRPr lang="en-US" sz="1800"/>
        </a:p>
      </dgm:t>
    </dgm:pt>
    <dgm:pt modelId="{6055C22C-B3A2-4A8D-A104-6D53D8914AE0}">
      <dgm:prSet phldrT="[Text]" custT="1"/>
      <dgm:spPr/>
      <dgm:t>
        <a:bodyPr/>
        <a:lstStyle/>
        <a:p>
          <a:r>
            <a:rPr lang="en-US" sz="1400"/>
            <a:t>Family System</a:t>
          </a:r>
        </a:p>
      </dgm:t>
    </dgm:pt>
    <dgm:pt modelId="{46067D07-8E73-4B92-951D-5398FCB6AEB0}" type="parTrans" cxnId="{EB1C8DEC-2FD1-4F88-A01E-CD651B389436}">
      <dgm:prSet custT="1"/>
      <dgm:spPr/>
      <dgm:t>
        <a:bodyPr/>
        <a:lstStyle/>
        <a:p>
          <a:endParaRPr lang="en-US" sz="500"/>
        </a:p>
      </dgm:t>
    </dgm:pt>
    <dgm:pt modelId="{B5327E7C-06B6-4389-AE67-73F4862090AC}" type="sibTrans" cxnId="{EB1C8DEC-2FD1-4F88-A01E-CD651B389436}">
      <dgm:prSet/>
      <dgm:spPr/>
      <dgm:t>
        <a:bodyPr/>
        <a:lstStyle/>
        <a:p>
          <a:endParaRPr lang="en-US" sz="1800"/>
        </a:p>
      </dgm:t>
    </dgm:pt>
    <dgm:pt modelId="{9C75BB8B-D12F-4EBB-8F39-E4579D35CC7D}">
      <dgm:prSet phldrT="[Text]" custT="1"/>
      <dgm:spPr/>
      <dgm:t>
        <a:bodyPr/>
        <a:lstStyle/>
        <a:p>
          <a:r>
            <a:rPr lang="en-US" sz="1400"/>
            <a:t>Social Services System </a:t>
          </a:r>
        </a:p>
      </dgm:t>
    </dgm:pt>
    <dgm:pt modelId="{C18DA7D1-7194-428C-A8E5-9B0752CD5C04}" type="parTrans" cxnId="{542B4F6B-C687-4288-9579-EEAE2B44018B}">
      <dgm:prSet custT="1"/>
      <dgm:spPr/>
      <dgm:t>
        <a:bodyPr/>
        <a:lstStyle/>
        <a:p>
          <a:endParaRPr lang="en-US" sz="500"/>
        </a:p>
      </dgm:t>
    </dgm:pt>
    <dgm:pt modelId="{C8298F02-9334-4D4D-AEF3-7D8EC57CD137}" type="sibTrans" cxnId="{542B4F6B-C687-4288-9579-EEAE2B44018B}">
      <dgm:prSet/>
      <dgm:spPr/>
      <dgm:t>
        <a:bodyPr/>
        <a:lstStyle/>
        <a:p>
          <a:endParaRPr lang="en-US" sz="1800"/>
        </a:p>
      </dgm:t>
    </dgm:pt>
    <dgm:pt modelId="{D470D450-CA45-4ADB-BDCE-0EC6233EF659}">
      <dgm:prSet phldrT="[Text]" custT="1"/>
      <dgm:spPr/>
      <dgm:t>
        <a:bodyPr/>
        <a:lstStyle/>
        <a:p>
          <a:r>
            <a:rPr lang="en-US" sz="1400"/>
            <a:t>Political System</a:t>
          </a:r>
        </a:p>
      </dgm:t>
    </dgm:pt>
    <dgm:pt modelId="{11517222-4B73-45BF-B2D9-6E7A901C25FE}" type="parTrans" cxnId="{B6F249CC-CEB6-46B7-BB70-3E395513DBD6}">
      <dgm:prSet custT="1"/>
      <dgm:spPr/>
      <dgm:t>
        <a:bodyPr/>
        <a:lstStyle/>
        <a:p>
          <a:endParaRPr lang="en-US" sz="500"/>
        </a:p>
      </dgm:t>
    </dgm:pt>
    <dgm:pt modelId="{0CAFC348-0793-4BCC-A261-72523D8F6581}" type="sibTrans" cxnId="{B6F249CC-CEB6-46B7-BB70-3E395513DBD6}">
      <dgm:prSet/>
      <dgm:spPr/>
      <dgm:t>
        <a:bodyPr/>
        <a:lstStyle/>
        <a:p>
          <a:endParaRPr lang="en-US" sz="1800"/>
        </a:p>
      </dgm:t>
    </dgm:pt>
    <dgm:pt modelId="{013AAADA-5117-4427-BFB8-48F6536205B4}">
      <dgm:prSet phldrT="[Text]" custT="1"/>
      <dgm:spPr/>
      <dgm:t>
        <a:bodyPr/>
        <a:lstStyle/>
        <a:p>
          <a:r>
            <a:rPr lang="en-US" sz="1400"/>
            <a:t>Employment System</a:t>
          </a:r>
        </a:p>
      </dgm:t>
    </dgm:pt>
    <dgm:pt modelId="{8A6E0EA8-4D64-4885-979E-D65804136EC5}" type="parTrans" cxnId="{5ACC7A13-6F70-4602-91CA-FF9EAA5D5902}">
      <dgm:prSet custT="1"/>
      <dgm:spPr/>
      <dgm:t>
        <a:bodyPr/>
        <a:lstStyle/>
        <a:p>
          <a:endParaRPr lang="en-US" sz="500"/>
        </a:p>
      </dgm:t>
    </dgm:pt>
    <dgm:pt modelId="{19E43379-8313-4CEC-BD6F-23D070AFCF1E}" type="sibTrans" cxnId="{5ACC7A13-6F70-4602-91CA-FF9EAA5D5902}">
      <dgm:prSet/>
      <dgm:spPr/>
      <dgm:t>
        <a:bodyPr/>
        <a:lstStyle/>
        <a:p>
          <a:endParaRPr lang="en-US" sz="1800"/>
        </a:p>
      </dgm:t>
    </dgm:pt>
    <dgm:pt modelId="{5B649EA5-4281-4C01-B8E7-A22CA84B61EA}">
      <dgm:prSet phldrT="[Text]" custT="1"/>
      <dgm:spPr/>
      <dgm:t>
        <a:bodyPr/>
        <a:lstStyle/>
        <a:p>
          <a:r>
            <a:rPr lang="en-US" sz="1400"/>
            <a:t>Religious System</a:t>
          </a:r>
        </a:p>
      </dgm:t>
    </dgm:pt>
    <dgm:pt modelId="{9B7ADC8B-1014-4547-B45E-C973B5CEA33C}" type="parTrans" cxnId="{F51EF79F-5B4A-49A3-BDF0-073D5760354B}">
      <dgm:prSet custT="1"/>
      <dgm:spPr/>
      <dgm:t>
        <a:bodyPr/>
        <a:lstStyle/>
        <a:p>
          <a:endParaRPr lang="en-US" sz="500"/>
        </a:p>
      </dgm:t>
    </dgm:pt>
    <dgm:pt modelId="{09C302CB-5227-4F20-84AA-F4E66C312343}" type="sibTrans" cxnId="{F51EF79F-5B4A-49A3-BDF0-073D5760354B}">
      <dgm:prSet/>
      <dgm:spPr/>
      <dgm:t>
        <a:bodyPr/>
        <a:lstStyle/>
        <a:p>
          <a:endParaRPr lang="en-US" sz="1800"/>
        </a:p>
      </dgm:t>
    </dgm:pt>
    <dgm:pt modelId="{86378BA1-4D37-424B-91D6-EF9E598891F9}">
      <dgm:prSet phldrT="[Text]" custT="1"/>
      <dgm:spPr/>
      <dgm:t>
        <a:bodyPr/>
        <a:lstStyle/>
        <a:p>
          <a:r>
            <a:rPr lang="en-US" sz="1400"/>
            <a:t>Goods and Services System</a:t>
          </a:r>
        </a:p>
      </dgm:t>
    </dgm:pt>
    <dgm:pt modelId="{B2A9D20F-3850-48B6-9A48-5E820D49F469}" type="parTrans" cxnId="{F132B696-4A63-43C1-9CAE-C0663DB1A29F}">
      <dgm:prSet custT="1"/>
      <dgm:spPr/>
      <dgm:t>
        <a:bodyPr/>
        <a:lstStyle/>
        <a:p>
          <a:endParaRPr lang="en-US" sz="500"/>
        </a:p>
      </dgm:t>
    </dgm:pt>
    <dgm:pt modelId="{73669F64-12A0-4707-ACDD-62ABD9BDB340}" type="sibTrans" cxnId="{F132B696-4A63-43C1-9CAE-C0663DB1A29F}">
      <dgm:prSet/>
      <dgm:spPr/>
      <dgm:t>
        <a:bodyPr/>
        <a:lstStyle/>
        <a:p>
          <a:endParaRPr lang="en-US" sz="1800"/>
        </a:p>
      </dgm:t>
    </dgm:pt>
    <dgm:pt modelId="{5F5926A3-A243-41A7-8B42-5073B4ADBDAE}">
      <dgm:prSet phldrT="[Text]" custT="1"/>
      <dgm:spPr/>
      <dgm:t>
        <a:bodyPr/>
        <a:lstStyle/>
        <a:p>
          <a:r>
            <a:rPr lang="en-US" sz="1400"/>
            <a:t>Educational System</a:t>
          </a:r>
        </a:p>
      </dgm:t>
    </dgm:pt>
    <dgm:pt modelId="{90412535-65AC-4DEA-A6BA-2DA95AFA1294}" type="parTrans" cxnId="{866A67C5-E4E1-4CA6-8A19-33FBF8ECFCD2}">
      <dgm:prSet custT="1"/>
      <dgm:spPr/>
      <dgm:t>
        <a:bodyPr/>
        <a:lstStyle/>
        <a:p>
          <a:endParaRPr lang="en-US" sz="500"/>
        </a:p>
      </dgm:t>
    </dgm:pt>
    <dgm:pt modelId="{47A9BD5C-A1E0-4FCE-A1AD-FFAABC096A66}" type="sibTrans" cxnId="{866A67C5-E4E1-4CA6-8A19-33FBF8ECFCD2}">
      <dgm:prSet/>
      <dgm:spPr/>
      <dgm:t>
        <a:bodyPr/>
        <a:lstStyle/>
        <a:p>
          <a:endParaRPr lang="en-US" sz="1800"/>
        </a:p>
      </dgm:t>
    </dgm:pt>
    <dgm:pt modelId="{8C20C788-77A8-4676-9703-2F9495911435}" type="pres">
      <dgm:prSet presAssocID="{9A2B54C7-94B9-4C7F-B3B8-3112DC230FB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980D0D-DD55-4BB3-93A6-81B3C4B63A92}" type="pres">
      <dgm:prSet presAssocID="{6ABB605C-425B-406D-ABE5-7BC6DCA3E73E}" presName="centerShape" presStyleLbl="node0" presStyleIdx="0" presStyleCnt="1"/>
      <dgm:spPr/>
    </dgm:pt>
    <dgm:pt modelId="{0163D291-3E79-4423-9E93-D842E865426A}" type="pres">
      <dgm:prSet presAssocID="{46067D07-8E73-4B92-951D-5398FCB6AEB0}" presName="Name9" presStyleLbl="parChTrans1D2" presStyleIdx="0" presStyleCnt="7"/>
      <dgm:spPr/>
    </dgm:pt>
    <dgm:pt modelId="{A4E3D609-42F8-4B6E-969C-0D693C79414C}" type="pres">
      <dgm:prSet presAssocID="{46067D07-8E73-4B92-951D-5398FCB6AEB0}" presName="connTx" presStyleLbl="parChTrans1D2" presStyleIdx="0" presStyleCnt="7"/>
      <dgm:spPr/>
    </dgm:pt>
    <dgm:pt modelId="{24363FB6-AB62-409D-848F-E8BB447AE0ED}" type="pres">
      <dgm:prSet presAssocID="{6055C22C-B3A2-4A8D-A104-6D53D8914AE0}" presName="node" presStyleLbl="node1" presStyleIdx="0" presStyleCnt="7">
        <dgm:presLayoutVars>
          <dgm:bulletEnabled val="1"/>
        </dgm:presLayoutVars>
      </dgm:prSet>
      <dgm:spPr/>
    </dgm:pt>
    <dgm:pt modelId="{C83EF40F-65EF-491D-88A8-0C6A4C00EB79}" type="pres">
      <dgm:prSet presAssocID="{C18DA7D1-7194-428C-A8E5-9B0752CD5C04}" presName="Name9" presStyleLbl="parChTrans1D2" presStyleIdx="1" presStyleCnt="7"/>
      <dgm:spPr/>
    </dgm:pt>
    <dgm:pt modelId="{25797D4D-785C-42F1-9130-44ED89A4B607}" type="pres">
      <dgm:prSet presAssocID="{C18DA7D1-7194-428C-A8E5-9B0752CD5C04}" presName="connTx" presStyleLbl="parChTrans1D2" presStyleIdx="1" presStyleCnt="7"/>
      <dgm:spPr/>
    </dgm:pt>
    <dgm:pt modelId="{3A0636CC-FE72-49D8-880B-AFE820222FF0}" type="pres">
      <dgm:prSet presAssocID="{9C75BB8B-D12F-4EBB-8F39-E4579D35CC7D}" presName="node" presStyleLbl="node1" presStyleIdx="1" presStyleCnt="7">
        <dgm:presLayoutVars>
          <dgm:bulletEnabled val="1"/>
        </dgm:presLayoutVars>
      </dgm:prSet>
      <dgm:spPr/>
    </dgm:pt>
    <dgm:pt modelId="{2CD29EA9-2531-4BA5-9113-F83A92C17C8C}" type="pres">
      <dgm:prSet presAssocID="{11517222-4B73-45BF-B2D9-6E7A901C25FE}" presName="Name9" presStyleLbl="parChTrans1D2" presStyleIdx="2" presStyleCnt="7"/>
      <dgm:spPr/>
    </dgm:pt>
    <dgm:pt modelId="{C7E1DB5D-9398-4701-84EF-D090644D649B}" type="pres">
      <dgm:prSet presAssocID="{11517222-4B73-45BF-B2D9-6E7A901C25FE}" presName="connTx" presStyleLbl="parChTrans1D2" presStyleIdx="2" presStyleCnt="7"/>
      <dgm:spPr/>
    </dgm:pt>
    <dgm:pt modelId="{4F9378BB-F31E-47BB-B277-B0B5782016AE}" type="pres">
      <dgm:prSet presAssocID="{D470D450-CA45-4ADB-BDCE-0EC6233EF659}" presName="node" presStyleLbl="node1" presStyleIdx="2" presStyleCnt="7">
        <dgm:presLayoutVars>
          <dgm:bulletEnabled val="1"/>
        </dgm:presLayoutVars>
      </dgm:prSet>
      <dgm:spPr/>
    </dgm:pt>
    <dgm:pt modelId="{86E2F1C9-0E3B-47D5-9A53-C1C4B7D3F637}" type="pres">
      <dgm:prSet presAssocID="{8A6E0EA8-4D64-4885-979E-D65804136EC5}" presName="Name9" presStyleLbl="parChTrans1D2" presStyleIdx="3" presStyleCnt="7"/>
      <dgm:spPr/>
    </dgm:pt>
    <dgm:pt modelId="{3B650C34-54EE-4620-943B-28020A2835A5}" type="pres">
      <dgm:prSet presAssocID="{8A6E0EA8-4D64-4885-979E-D65804136EC5}" presName="connTx" presStyleLbl="parChTrans1D2" presStyleIdx="3" presStyleCnt="7"/>
      <dgm:spPr/>
    </dgm:pt>
    <dgm:pt modelId="{8AEBDE5A-E7C0-4FA3-9901-4A68F0E9E26E}" type="pres">
      <dgm:prSet presAssocID="{013AAADA-5117-4427-BFB8-48F6536205B4}" presName="node" presStyleLbl="node1" presStyleIdx="3" presStyleCnt="7">
        <dgm:presLayoutVars>
          <dgm:bulletEnabled val="1"/>
        </dgm:presLayoutVars>
      </dgm:prSet>
      <dgm:spPr/>
    </dgm:pt>
    <dgm:pt modelId="{99687505-5054-437C-9533-9C5CCB92EAF1}" type="pres">
      <dgm:prSet presAssocID="{9B7ADC8B-1014-4547-B45E-C973B5CEA33C}" presName="Name9" presStyleLbl="parChTrans1D2" presStyleIdx="4" presStyleCnt="7"/>
      <dgm:spPr/>
    </dgm:pt>
    <dgm:pt modelId="{050199CC-73AA-4F39-894D-F53FC2A207DC}" type="pres">
      <dgm:prSet presAssocID="{9B7ADC8B-1014-4547-B45E-C973B5CEA33C}" presName="connTx" presStyleLbl="parChTrans1D2" presStyleIdx="4" presStyleCnt="7"/>
      <dgm:spPr/>
    </dgm:pt>
    <dgm:pt modelId="{740A3F82-F83A-4917-B356-5F0FF44C4080}" type="pres">
      <dgm:prSet presAssocID="{5B649EA5-4281-4C01-B8E7-A22CA84B61EA}" presName="node" presStyleLbl="node1" presStyleIdx="4" presStyleCnt="7">
        <dgm:presLayoutVars>
          <dgm:bulletEnabled val="1"/>
        </dgm:presLayoutVars>
      </dgm:prSet>
      <dgm:spPr/>
    </dgm:pt>
    <dgm:pt modelId="{A0C97CDB-8B7E-455F-AD4A-928A0B2C608B}" type="pres">
      <dgm:prSet presAssocID="{B2A9D20F-3850-48B6-9A48-5E820D49F469}" presName="Name9" presStyleLbl="parChTrans1D2" presStyleIdx="5" presStyleCnt="7"/>
      <dgm:spPr/>
    </dgm:pt>
    <dgm:pt modelId="{82616297-E288-4EA5-80E7-CC669CA9714F}" type="pres">
      <dgm:prSet presAssocID="{B2A9D20F-3850-48B6-9A48-5E820D49F469}" presName="connTx" presStyleLbl="parChTrans1D2" presStyleIdx="5" presStyleCnt="7"/>
      <dgm:spPr/>
    </dgm:pt>
    <dgm:pt modelId="{29615D3B-D8F1-4FB7-A942-4D9AB192476A}" type="pres">
      <dgm:prSet presAssocID="{86378BA1-4D37-424B-91D6-EF9E598891F9}" presName="node" presStyleLbl="node1" presStyleIdx="5" presStyleCnt="7">
        <dgm:presLayoutVars>
          <dgm:bulletEnabled val="1"/>
        </dgm:presLayoutVars>
      </dgm:prSet>
      <dgm:spPr/>
    </dgm:pt>
    <dgm:pt modelId="{A86EA45B-44D5-42CD-89CF-874ED1B5223E}" type="pres">
      <dgm:prSet presAssocID="{90412535-65AC-4DEA-A6BA-2DA95AFA1294}" presName="Name9" presStyleLbl="parChTrans1D2" presStyleIdx="6" presStyleCnt="7"/>
      <dgm:spPr/>
    </dgm:pt>
    <dgm:pt modelId="{E3C0B47C-B311-4ED6-8E95-9DD66B45E129}" type="pres">
      <dgm:prSet presAssocID="{90412535-65AC-4DEA-A6BA-2DA95AFA1294}" presName="connTx" presStyleLbl="parChTrans1D2" presStyleIdx="6" presStyleCnt="7"/>
      <dgm:spPr/>
    </dgm:pt>
    <dgm:pt modelId="{F908462E-79B7-417D-8C87-4F17605120B4}" type="pres">
      <dgm:prSet presAssocID="{5F5926A3-A243-41A7-8B42-5073B4ADBDAE}" presName="node" presStyleLbl="node1" presStyleIdx="6" presStyleCnt="7">
        <dgm:presLayoutVars>
          <dgm:bulletEnabled val="1"/>
        </dgm:presLayoutVars>
      </dgm:prSet>
      <dgm:spPr/>
    </dgm:pt>
  </dgm:ptLst>
  <dgm:cxnLst>
    <dgm:cxn modelId="{444B7B03-3680-4EB5-96F7-B3C9A9AD93BD}" type="presOf" srcId="{46067D07-8E73-4B92-951D-5398FCB6AEB0}" destId="{A4E3D609-42F8-4B6E-969C-0D693C79414C}" srcOrd="1" destOrd="0" presId="urn:microsoft.com/office/officeart/2005/8/layout/radial1"/>
    <dgm:cxn modelId="{BB53E309-8D5D-46DE-8C34-255C4BC336F4}" type="presOf" srcId="{8A6E0EA8-4D64-4885-979E-D65804136EC5}" destId="{86E2F1C9-0E3B-47D5-9A53-C1C4B7D3F637}" srcOrd="0" destOrd="0" presId="urn:microsoft.com/office/officeart/2005/8/layout/radial1"/>
    <dgm:cxn modelId="{2859D70F-3577-45A0-969C-A9F5114225F8}" srcId="{9A2B54C7-94B9-4C7F-B3B8-3112DC230FBE}" destId="{6ABB605C-425B-406D-ABE5-7BC6DCA3E73E}" srcOrd="0" destOrd="0" parTransId="{9FB198AC-2CAF-4375-84CE-96B6FE3A4904}" sibTransId="{54F1BADA-6782-47F4-A489-4C237A1CA7A0}"/>
    <dgm:cxn modelId="{5ACC7A13-6F70-4602-91CA-FF9EAA5D5902}" srcId="{6ABB605C-425B-406D-ABE5-7BC6DCA3E73E}" destId="{013AAADA-5117-4427-BFB8-48F6536205B4}" srcOrd="3" destOrd="0" parTransId="{8A6E0EA8-4D64-4885-979E-D65804136EC5}" sibTransId="{19E43379-8313-4CEC-BD6F-23D070AFCF1E}"/>
    <dgm:cxn modelId="{7D75961B-97F2-417E-A175-6289F2688F80}" type="presOf" srcId="{9C75BB8B-D12F-4EBB-8F39-E4579D35CC7D}" destId="{3A0636CC-FE72-49D8-880B-AFE820222FF0}" srcOrd="0" destOrd="0" presId="urn:microsoft.com/office/officeart/2005/8/layout/radial1"/>
    <dgm:cxn modelId="{CABC0F22-68BC-4F9C-B111-2A743412E6F5}" type="presOf" srcId="{8A6E0EA8-4D64-4885-979E-D65804136EC5}" destId="{3B650C34-54EE-4620-943B-28020A2835A5}" srcOrd="1" destOrd="0" presId="urn:microsoft.com/office/officeart/2005/8/layout/radial1"/>
    <dgm:cxn modelId="{6395E02C-1C96-4AF3-8F24-99855947248B}" type="presOf" srcId="{C18DA7D1-7194-428C-A8E5-9B0752CD5C04}" destId="{25797D4D-785C-42F1-9130-44ED89A4B607}" srcOrd="1" destOrd="0" presId="urn:microsoft.com/office/officeart/2005/8/layout/radial1"/>
    <dgm:cxn modelId="{D47DFF31-8396-45AB-A1FD-FD44D15975B0}" type="presOf" srcId="{B2A9D20F-3850-48B6-9A48-5E820D49F469}" destId="{82616297-E288-4EA5-80E7-CC669CA9714F}" srcOrd="1" destOrd="0" presId="urn:microsoft.com/office/officeart/2005/8/layout/radial1"/>
    <dgm:cxn modelId="{81D35A3C-C8A2-48B2-B404-CA41F5A83318}" type="presOf" srcId="{90412535-65AC-4DEA-A6BA-2DA95AFA1294}" destId="{E3C0B47C-B311-4ED6-8E95-9DD66B45E129}" srcOrd="1" destOrd="0" presId="urn:microsoft.com/office/officeart/2005/8/layout/radial1"/>
    <dgm:cxn modelId="{4003D740-2177-4C72-A84C-66173A97DCE4}" type="presOf" srcId="{D470D450-CA45-4ADB-BDCE-0EC6233EF659}" destId="{4F9378BB-F31E-47BB-B277-B0B5782016AE}" srcOrd="0" destOrd="0" presId="urn:microsoft.com/office/officeart/2005/8/layout/radial1"/>
    <dgm:cxn modelId="{CA12505C-11BE-439D-ABC2-23764F75D338}" type="presOf" srcId="{013AAADA-5117-4427-BFB8-48F6536205B4}" destId="{8AEBDE5A-E7C0-4FA3-9901-4A68F0E9E26E}" srcOrd="0" destOrd="0" presId="urn:microsoft.com/office/officeart/2005/8/layout/radial1"/>
    <dgm:cxn modelId="{542B4F6B-C687-4288-9579-EEAE2B44018B}" srcId="{6ABB605C-425B-406D-ABE5-7BC6DCA3E73E}" destId="{9C75BB8B-D12F-4EBB-8F39-E4579D35CC7D}" srcOrd="1" destOrd="0" parTransId="{C18DA7D1-7194-428C-A8E5-9B0752CD5C04}" sibTransId="{C8298F02-9334-4D4D-AEF3-7D8EC57CD137}"/>
    <dgm:cxn modelId="{DAB4776E-9B76-4D58-B9B1-36018B5557F0}" type="presOf" srcId="{B2A9D20F-3850-48B6-9A48-5E820D49F469}" destId="{A0C97CDB-8B7E-455F-AD4A-928A0B2C608B}" srcOrd="0" destOrd="0" presId="urn:microsoft.com/office/officeart/2005/8/layout/radial1"/>
    <dgm:cxn modelId="{798C5A6E-B017-4149-86BC-B71DE01E11F5}" type="presOf" srcId="{9B7ADC8B-1014-4547-B45E-C973B5CEA33C}" destId="{99687505-5054-437C-9533-9C5CCB92EAF1}" srcOrd="0" destOrd="0" presId="urn:microsoft.com/office/officeart/2005/8/layout/radial1"/>
    <dgm:cxn modelId="{49835677-72EF-4CA4-AE31-197B6CA29300}" type="presOf" srcId="{11517222-4B73-45BF-B2D9-6E7A901C25FE}" destId="{2CD29EA9-2531-4BA5-9113-F83A92C17C8C}" srcOrd="0" destOrd="0" presId="urn:microsoft.com/office/officeart/2005/8/layout/radial1"/>
    <dgm:cxn modelId="{89A62C83-C676-4B7A-8BD4-25CDB20ECABF}" type="presOf" srcId="{90412535-65AC-4DEA-A6BA-2DA95AFA1294}" destId="{A86EA45B-44D5-42CD-89CF-874ED1B5223E}" srcOrd="0" destOrd="0" presId="urn:microsoft.com/office/officeart/2005/8/layout/radial1"/>
    <dgm:cxn modelId="{752D1B8B-E27A-4187-9055-245565DF2F28}" type="presOf" srcId="{6ABB605C-425B-406D-ABE5-7BC6DCA3E73E}" destId="{FD980D0D-DD55-4BB3-93A6-81B3C4B63A92}" srcOrd="0" destOrd="0" presId="urn:microsoft.com/office/officeart/2005/8/layout/radial1"/>
    <dgm:cxn modelId="{9346CF8C-58FD-4FE5-9C58-ADE555DB6DE9}" type="presOf" srcId="{11517222-4B73-45BF-B2D9-6E7A901C25FE}" destId="{C7E1DB5D-9398-4701-84EF-D090644D649B}" srcOrd="1" destOrd="0" presId="urn:microsoft.com/office/officeart/2005/8/layout/radial1"/>
    <dgm:cxn modelId="{F132B696-4A63-43C1-9CAE-C0663DB1A29F}" srcId="{6ABB605C-425B-406D-ABE5-7BC6DCA3E73E}" destId="{86378BA1-4D37-424B-91D6-EF9E598891F9}" srcOrd="5" destOrd="0" parTransId="{B2A9D20F-3850-48B6-9A48-5E820D49F469}" sibTransId="{73669F64-12A0-4707-ACDD-62ABD9BDB340}"/>
    <dgm:cxn modelId="{F51EF79F-5B4A-49A3-BDF0-073D5760354B}" srcId="{6ABB605C-425B-406D-ABE5-7BC6DCA3E73E}" destId="{5B649EA5-4281-4C01-B8E7-A22CA84B61EA}" srcOrd="4" destOrd="0" parTransId="{9B7ADC8B-1014-4547-B45E-C973B5CEA33C}" sibTransId="{09C302CB-5227-4F20-84AA-F4E66C312343}"/>
    <dgm:cxn modelId="{4FCB70A8-254B-4FC7-91E7-85C45B74E07D}" type="presOf" srcId="{46067D07-8E73-4B92-951D-5398FCB6AEB0}" destId="{0163D291-3E79-4423-9E93-D842E865426A}" srcOrd="0" destOrd="0" presId="urn:microsoft.com/office/officeart/2005/8/layout/radial1"/>
    <dgm:cxn modelId="{EB68AEB3-A519-4F7E-BA27-4C93360F772B}" type="presOf" srcId="{9B7ADC8B-1014-4547-B45E-C973B5CEA33C}" destId="{050199CC-73AA-4F39-894D-F53FC2A207DC}" srcOrd="1" destOrd="0" presId="urn:microsoft.com/office/officeart/2005/8/layout/radial1"/>
    <dgm:cxn modelId="{1356E2B4-8E72-4840-BF8E-8CB3A22F737F}" type="presOf" srcId="{C18DA7D1-7194-428C-A8E5-9B0752CD5C04}" destId="{C83EF40F-65EF-491D-88A8-0C6A4C00EB79}" srcOrd="0" destOrd="0" presId="urn:microsoft.com/office/officeart/2005/8/layout/radial1"/>
    <dgm:cxn modelId="{55B2AEB9-A805-4A24-BFA6-8C3FA2DF233F}" type="presOf" srcId="{9A2B54C7-94B9-4C7F-B3B8-3112DC230FBE}" destId="{8C20C788-77A8-4676-9703-2F9495911435}" srcOrd="0" destOrd="0" presId="urn:microsoft.com/office/officeart/2005/8/layout/radial1"/>
    <dgm:cxn modelId="{866A67C5-E4E1-4CA6-8A19-33FBF8ECFCD2}" srcId="{6ABB605C-425B-406D-ABE5-7BC6DCA3E73E}" destId="{5F5926A3-A243-41A7-8B42-5073B4ADBDAE}" srcOrd="6" destOrd="0" parTransId="{90412535-65AC-4DEA-A6BA-2DA95AFA1294}" sibTransId="{47A9BD5C-A1E0-4FCE-A1AD-FFAABC096A66}"/>
    <dgm:cxn modelId="{B6F249CC-CEB6-46B7-BB70-3E395513DBD6}" srcId="{6ABB605C-425B-406D-ABE5-7BC6DCA3E73E}" destId="{D470D450-CA45-4ADB-BDCE-0EC6233EF659}" srcOrd="2" destOrd="0" parTransId="{11517222-4B73-45BF-B2D9-6E7A901C25FE}" sibTransId="{0CAFC348-0793-4BCC-A261-72523D8F6581}"/>
    <dgm:cxn modelId="{025395DD-F984-4ED3-83B4-A14F55FD343E}" type="presOf" srcId="{6055C22C-B3A2-4A8D-A104-6D53D8914AE0}" destId="{24363FB6-AB62-409D-848F-E8BB447AE0ED}" srcOrd="0" destOrd="0" presId="urn:microsoft.com/office/officeart/2005/8/layout/radial1"/>
    <dgm:cxn modelId="{EB1C8DEC-2FD1-4F88-A01E-CD651B389436}" srcId="{6ABB605C-425B-406D-ABE5-7BC6DCA3E73E}" destId="{6055C22C-B3A2-4A8D-A104-6D53D8914AE0}" srcOrd="0" destOrd="0" parTransId="{46067D07-8E73-4B92-951D-5398FCB6AEB0}" sibTransId="{B5327E7C-06B6-4389-AE67-73F4862090AC}"/>
    <dgm:cxn modelId="{92F01DEE-4C4C-4519-93C2-014E5737FBA9}" type="presOf" srcId="{5F5926A3-A243-41A7-8B42-5073B4ADBDAE}" destId="{F908462E-79B7-417D-8C87-4F17605120B4}" srcOrd="0" destOrd="0" presId="urn:microsoft.com/office/officeart/2005/8/layout/radial1"/>
    <dgm:cxn modelId="{17B44BF7-D679-4466-805E-C1A169AF3BF4}" type="presOf" srcId="{5B649EA5-4281-4C01-B8E7-A22CA84B61EA}" destId="{740A3F82-F83A-4917-B356-5F0FF44C4080}" srcOrd="0" destOrd="0" presId="urn:microsoft.com/office/officeart/2005/8/layout/radial1"/>
    <dgm:cxn modelId="{90FFFAFB-EBE0-4668-BD48-1E91E63DA775}" type="presOf" srcId="{86378BA1-4D37-424B-91D6-EF9E598891F9}" destId="{29615D3B-D8F1-4FB7-A942-4D9AB192476A}" srcOrd="0" destOrd="0" presId="urn:microsoft.com/office/officeart/2005/8/layout/radial1"/>
    <dgm:cxn modelId="{C360FCD2-4C1D-4B77-A998-AE6315EF5CCA}" type="presParOf" srcId="{8C20C788-77A8-4676-9703-2F9495911435}" destId="{FD980D0D-DD55-4BB3-93A6-81B3C4B63A92}" srcOrd="0" destOrd="0" presId="urn:microsoft.com/office/officeart/2005/8/layout/radial1"/>
    <dgm:cxn modelId="{DAF1F709-CB71-451E-AA7C-B4C2DF623B49}" type="presParOf" srcId="{8C20C788-77A8-4676-9703-2F9495911435}" destId="{0163D291-3E79-4423-9E93-D842E865426A}" srcOrd="1" destOrd="0" presId="urn:microsoft.com/office/officeart/2005/8/layout/radial1"/>
    <dgm:cxn modelId="{27F36F84-7D9E-4F2F-AA45-6621C3A94132}" type="presParOf" srcId="{0163D291-3E79-4423-9E93-D842E865426A}" destId="{A4E3D609-42F8-4B6E-969C-0D693C79414C}" srcOrd="0" destOrd="0" presId="urn:microsoft.com/office/officeart/2005/8/layout/radial1"/>
    <dgm:cxn modelId="{4C5508AD-298E-4D27-86FB-7B0D8222FFA2}" type="presParOf" srcId="{8C20C788-77A8-4676-9703-2F9495911435}" destId="{24363FB6-AB62-409D-848F-E8BB447AE0ED}" srcOrd="2" destOrd="0" presId="urn:microsoft.com/office/officeart/2005/8/layout/radial1"/>
    <dgm:cxn modelId="{4928CDA0-564A-470D-9958-2CF3833CB595}" type="presParOf" srcId="{8C20C788-77A8-4676-9703-2F9495911435}" destId="{C83EF40F-65EF-491D-88A8-0C6A4C00EB79}" srcOrd="3" destOrd="0" presId="urn:microsoft.com/office/officeart/2005/8/layout/radial1"/>
    <dgm:cxn modelId="{A60C1ECF-4C7B-44B6-9F99-A752845B49DF}" type="presParOf" srcId="{C83EF40F-65EF-491D-88A8-0C6A4C00EB79}" destId="{25797D4D-785C-42F1-9130-44ED89A4B607}" srcOrd="0" destOrd="0" presId="urn:microsoft.com/office/officeart/2005/8/layout/radial1"/>
    <dgm:cxn modelId="{6CE16769-0CB7-4414-A2BA-E466F6E37D7D}" type="presParOf" srcId="{8C20C788-77A8-4676-9703-2F9495911435}" destId="{3A0636CC-FE72-49D8-880B-AFE820222FF0}" srcOrd="4" destOrd="0" presId="urn:microsoft.com/office/officeart/2005/8/layout/radial1"/>
    <dgm:cxn modelId="{B7459C44-8253-4B83-8B57-6311C588D736}" type="presParOf" srcId="{8C20C788-77A8-4676-9703-2F9495911435}" destId="{2CD29EA9-2531-4BA5-9113-F83A92C17C8C}" srcOrd="5" destOrd="0" presId="urn:microsoft.com/office/officeart/2005/8/layout/radial1"/>
    <dgm:cxn modelId="{9C627904-F7BD-42C4-9FB5-20DE3CAA61FF}" type="presParOf" srcId="{2CD29EA9-2531-4BA5-9113-F83A92C17C8C}" destId="{C7E1DB5D-9398-4701-84EF-D090644D649B}" srcOrd="0" destOrd="0" presId="urn:microsoft.com/office/officeart/2005/8/layout/radial1"/>
    <dgm:cxn modelId="{9014390F-B021-45AD-8150-A8E2F5235DB4}" type="presParOf" srcId="{8C20C788-77A8-4676-9703-2F9495911435}" destId="{4F9378BB-F31E-47BB-B277-B0B5782016AE}" srcOrd="6" destOrd="0" presId="urn:microsoft.com/office/officeart/2005/8/layout/radial1"/>
    <dgm:cxn modelId="{0BDE9B2D-D435-4D61-A02D-70755E62BF11}" type="presParOf" srcId="{8C20C788-77A8-4676-9703-2F9495911435}" destId="{86E2F1C9-0E3B-47D5-9A53-C1C4B7D3F637}" srcOrd="7" destOrd="0" presId="urn:microsoft.com/office/officeart/2005/8/layout/radial1"/>
    <dgm:cxn modelId="{3CF6D259-85E6-4992-9B4A-A6AF8E4BA3C5}" type="presParOf" srcId="{86E2F1C9-0E3B-47D5-9A53-C1C4B7D3F637}" destId="{3B650C34-54EE-4620-943B-28020A2835A5}" srcOrd="0" destOrd="0" presId="urn:microsoft.com/office/officeart/2005/8/layout/radial1"/>
    <dgm:cxn modelId="{07BB1C02-7671-4F5E-80E7-3694439FE2AC}" type="presParOf" srcId="{8C20C788-77A8-4676-9703-2F9495911435}" destId="{8AEBDE5A-E7C0-4FA3-9901-4A68F0E9E26E}" srcOrd="8" destOrd="0" presId="urn:microsoft.com/office/officeart/2005/8/layout/radial1"/>
    <dgm:cxn modelId="{D6EE3FA4-0E1E-46E3-ACAF-E01334E5541E}" type="presParOf" srcId="{8C20C788-77A8-4676-9703-2F9495911435}" destId="{99687505-5054-437C-9533-9C5CCB92EAF1}" srcOrd="9" destOrd="0" presId="urn:microsoft.com/office/officeart/2005/8/layout/radial1"/>
    <dgm:cxn modelId="{215448A1-B88B-494C-9349-F01D9832015F}" type="presParOf" srcId="{99687505-5054-437C-9533-9C5CCB92EAF1}" destId="{050199CC-73AA-4F39-894D-F53FC2A207DC}" srcOrd="0" destOrd="0" presId="urn:microsoft.com/office/officeart/2005/8/layout/radial1"/>
    <dgm:cxn modelId="{7A337C17-C6BE-41DA-A15D-046AD12509C1}" type="presParOf" srcId="{8C20C788-77A8-4676-9703-2F9495911435}" destId="{740A3F82-F83A-4917-B356-5F0FF44C4080}" srcOrd="10" destOrd="0" presId="urn:microsoft.com/office/officeart/2005/8/layout/radial1"/>
    <dgm:cxn modelId="{D4A80EB5-D137-46A1-A5E7-BB973293F6F7}" type="presParOf" srcId="{8C20C788-77A8-4676-9703-2F9495911435}" destId="{A0C97CDB-8B7E-455F-AD4A-928A0B2C608B}" srcOrd="11" destOrd="0" presId="urn:microsoft.com/office/officeart/2005/8/layout/radial1"/>
    <dgm:cxn modelId="{CD31EA6E-24D9-4D1F-AE7A-BE4C01DABE96}" type="presParOf" srcId="{A0C97CDB-8B7E-455F-AD4A-928A0B2C608B}" destId="{82616297-E288-4EA5-80E7-CC669CA9714F}" srcOrd="0" destOrd="0" presId="urn:microsoft.com/office/officeart/2005/8/layout/radial1"/>
    <dgm:cxn modelId="{AE3FDF9D-ACE8-44FE-AF86-B768F1CB01BB}" type="presParOf" srcId="{8C20C788-77A8-4676-9703-2F9495911435}" destId="{29615D3B-D8F1-4FB7-A942-4D9AB192476A}" srcOrd="12" destOrd="0" presId="urn:microsoft.com/office/officeart/2005/8/layout/radial1"/>
    <dgm:cxn modelId="{9E33A69E-EB83-4A83-9B44-42A0296B430B}" type="presParOf" srcId="{8C20C788-77A8-4676-9703-2F9495911435}" destId="{A86EA45B-44D5-42CD-89CF-874ED1B5223E}" srcOrd="13" destOrd="0" presId="urn:microsoft.com/office/officeart/2005/8/layout/radial1"/>
    <dgm:cxn modelId="{A58E4B80-45ED-47BE-B018-51E2986D64F4}" type="presParOf" srcId="{A86EA45B-44D5-42CD-89CF-874ED1B5223E}" destId="{E3C0B47C-B311-4ED6-8E95-9DD66B45E129}" srcOrd="0" destOrd="0" presId="urn:microsoft.com/office/officeart/2005/8/layout/radial1"/>
    <dgm:cxn modelId="{59F55D53-C257-43EB-B0A0-BB4B7618EDC7}" type="presParOf" srcId="{8C20C788-77A8-4676-9703-2F9495911435}" destId="{F908462E-79B7-417D-8C87-4F17605120B4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C25AF-73AB-4FF8-8403-15C39AD4BCBB}">
      <dsp:nvSpPr>
        <dsp:cNvPr id="0" name=""/>
        <dsp:cNvSpPr/>
      </dsp:nvSpPr>
      <dsp:spPr>
        <a:xfrm>
          <a:off x="911103" y="13057"/>
          <a:ext cx="4774484" cy="4774484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Medical Model</a:t>
          </a:r>
        </a:p>
      </dsp:txBody>
      <dsp:txXfrm>
        <a:off x="1577810" y="576072"/>
        <a:ext cx="2752856" cy="3648456"/>
      </dsp:txXfrm>
    </dsp:sp>
    <dsp:sp modelId="{59261CA2-6DB6-4AFB-B9A1-CABF0678AC5F}">
      <dsp:nvSpPr>
        <dsp:cNvPr id="0" name=""/>
        <dsp:cNvSpPr/>
      </dsp:nvSpPr>
      <dsp:spPr>
        <a:xfrm>
          <a:off x="4352173" y="13057"/>
          <a:ext cx="4774484" cy="4774484"/>
        </a:xfrm>
        <a:prstGeom prst="ellipse">
          <a:avLst/>
        </a:prstGeom>
        <a:solidFill>
          <a:schemeClr val="accent5">
            <a:alpha val="50000"/>
            <a:hueOff val="11883694"/>
            <a:satOff val="-60520"/>
            <a:lumOff val="1117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dirty="0"/>
            <a:t>Ecological Model</a:t>
          </a:r>
        </a:p>
      </dsp:txBody>
      <dsp:txXfrm>
        <a:off x="5707095" y="576072"/>
        <a:ext cx="2752856" cy="36484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80D0D-DD55-4BB3-93A6-81B3C4B63A92}">
      <dsp:nvSpPr>
        <dsp:cNvPr id="0" name=""/>
        <dsp:cNvSpPr/>
      </dsp:nvSpPr>
      <dsp:spPr>
        <a:xfrm>
          <a:off x="4748804" y="2192043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Person</a:t>
          </a:r>
        </a:p>
      </dsp:txBody>
      <dsp:txXfrm>
        <a:off x="4960801" y="2404040"/>
        <a:ext cx="1023613" cy="1023613"/>
      </dsp:txXfrm>
    </dsp:sp>
    <dsp:sp modelId="{0163D291-3E79-4423-9E93-D842E865426A}">
      <dsp:nvSpPr>
        <dsp:cNvPr id="0" name=""/>
        <dsp:cNvSpPr/>
      </dsp:nvSpPr>
      <dsp:spPr>
        <a:xfrm rot="16200000">
          <a:off x="5110538" y="1818071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54504" y="1811870"/>
        <a:ext cx="36206" cy="36206"/>
      </dsp:txXfrm>
    </dsp:sp>
    <dsp:sp modelId="{24363FB6-AB62-409D-848F-E8BB447AE0ED}">
      <dsp:nvSpPr>
        <dsp:cNvPr id="0" name=""/>
        <dsp:cNvSpPr/>
      </dsp:nvSpPr>
      <dsp:spPr>
        <a:xfrm>
          <a:off x="4748804" y="20297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Family System</a:t>
          </a:r>
        </a:p>
      </dsp:txBody>
      <dsp:txXfrm>
        <a:off x="4960801" y="232294"/>
        <a:ext cx="1023613" cy="1023613"/>
      </dsp:txXfrm>
    </dsp:sp>
    <dsp:sp modelId="{C83EF40F-65EF-491D-88A8-0C6A4C00EB79}">
      <dsp:nvSpPr>
        <dsp:cNvPr id="0" name=""/>
        <dsp:cNvSpPr/>
      </dsp:nvSpPr>
      <dsp:spPr>
        <a:xfrm rot="19285714">
          <a:off x="5959508" y="2226913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03474" y="2220713"/>
        <a:ext cx="36206" cy="36206"/>
      </dsp:txXfrm>
    </dsp:sp>
    <dsp:sp modelId="{3A0636CC-FE72-49D8-880B-AFE820222FF0}">
      <dsp:nvSpPr>
        <dsp:cNvPr id="0" name=""/>
        <dsp:cNvSpPr/>
      </dsp:nvSpPr>
      <dsp:spPr>
        <a:xfrm>
          <a:off x="6446743" y="837982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Social Services System </a:t>
          </a:r>
        </a:p>
      </dsp:txBody>
      <dsp:txXfrm>
        <a:off x="6658740" y="1049979"/>
        <a:ext cx="1023613" cy="1023613"/>
      </dsp:txXfrm>
    </dsp:sp>
    <dsp:sp modelId="{2CD29EA9-2531-4BA5-9113-F83A92C17C8C}">
      <dsp:nvSpPr>
        <dsp:cNvPr id="0" name=""/>
        <dsp:cNvSpPr/>
      </dsp:nvSpPr>
      <dsp:spPr>
        <a:xfrm rot="771429">
          <a:off x="6169186" y="3145573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13152" y="3139373"/>
        <a:ext cx="36206" cy="36206"/>
      </dsp:txXfrm>
    </dsp:sp>
    <dsp:sp modelId="{4F9378BB-F31E-47BB-B277-B0B5782016AE}">
      <dsp:nvSpPr>
        <dsp:cNvPr id="0" name=""/>
        <dsp:cNvSpPr/>
      </dsp:nvSpPr>
      <dsp:spPr>
        <a:xfrm>
          <a:off x="6866099" y="2675302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Political System</a:t>
          </a:r>
        </a:p>
      </dsp:txBody>
      <dsp:txXfrm>
        <a:off x="7078096" y="2887299"/>
        <a:ext cx="1023613" cy="1023613"/>
      </dsp:txXfrm>
    </dsp:sp>
    <dsp:sp modelId="{86E2F1C9-0E3B-47D5-9A53-C1C4B7D3F637}">
      <dsp:nvSpPr>
        <dsp:cNvPr id="0" name=""/>
        <dsp:cNvSpPr/>
      </dsp:nvSpPr>
      <dsp:spPr>
        <a:xfrm rot="3857143">
          <a:off x="5581681" y="3882281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25647" y="3876081"/>
        <a:ext cx="36206" cy="36206"/>
      </dsp:txXfrm>
    </dsp:sp>
    <dsp:sp modelId="{8AEBDE5A-E7C0-4FA3-9901-4A68F0E9E26E}">
      <dsp:nvSpPr>
        <dsp:cNvPr id="0" name=""/>
        <dsp:cNvSpPr/>
      </dsp:nvSpPr>
      <dsp:spPr>
        <a:xfrm>
          <a:off x="5691089" y="4148718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Employment System</a:t>
          </a:r>
        </a:p>
      </dsp:txBody>
      <dsp:txXfrm>
        <a:off x="5903086" y="4360715"/>
        <a:ext cx="1023613" cy="1023613"/>
      </dsp:txXfrm>
    </dsp:sp>
    <dsp:sp modelId="{99687505-5054-437C-9533-9C5CCB92EAF1}">
      <dsp:nvSpPr>
        <dsp:cNvPr id="0" name=""/>
        <dsp:cNvSpPr/>
      </dsp:nvSpPr>
      <dsp:spPr>
        <a:xfrm rot="6942857">
          <a:off x="4639396" y="3882281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983361" y="3876081"/>
        <a:ext cx="36206" cy="36206"/>
      </dsp:txXfrm>
    </dsp:sp>
    <dsp:sp modelId="{740A3F82-F83A-4917-B356-5F0FF44C4080}">
      <dsp:nvSpPr>
        <dsp:cNvPr id="0" name=""/>
        <dsp:cNvSpPr/>
      </dsp:nvSpPr>
      <dsp:spPr>
        <a:xfrm>
          <a:off x="3806519" y="4148718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Religious System</a:t>
          </a:r>
        </a:p>
      </dsp:txBody>
      <dsp:txXfrm>
        <a:off x="4018516" y="4360715"/>
        <a:ext cx="1023613" cy="1023613"/>
      </dsp:txXfrm>
    </dsp:sp>
    <dsp:sp modelId="{A0C97CDB-8B7E-455F-AD4A-928A0B2C608B}">
      <dsp:nvSpPr>
        <dsp:cNvPr id="0" name=""/>
        <dsp:cNvSpPr/>
      </dsp:nvSpPr>
      <dsp:spPr>
        <a:xfrm rot="10028571">
          <a:off x="4051891" y="3145573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395856" y="3139373"/>
        <a:ext cx="36206" cy="36206"/>
      </dsp:txXfrm>
    </dsp:sp>
    <dsp:sp modelId="{29615D3B-D8F1-4FB7-A942-4D9AB192476A}">
      <dsp:nvSpPr>
        <dsp:cNvPr id="0" name=""/>
        <dsp:cNvSpPr/>
      </dsp:nvSpPr>
      <dsp:spPr>
        <a:xfrm>
          <a:off x="2631508" y="2675302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Goods and Services System</a:t>
          </a:r>
        </a:p>
      </dsp:txBody>
      <dsp:txXfrm>
        <a:off x="2843505" y="2887299"/>
        <a:ext cx="1023613" cy="1023613"/>
      </dsp:txXfrm>
    </dsp:sp>
    <dsp:sp modelId="{A86EA45B-44D5-42CD-89CF-874ED1B5223E}">
      <dsp:nvSpPr>
        <dsp:cNvPr id="0" name=""/>
        <dsp:cNvSpPr/>
      </dsp:nvSpPr>
      <dsp:spPr>
        <a:xfrm rot="13114286">
          <a:off x="4261569" y="2226913"/>
          <a:ext cx="724138" cy="23806"/>
        </a:xfrm>
        <a:custGeom>
          <a:avLst/>
          <a:gdLst/>
          <a:ahLst/>
          <a:cxnLst/>
          <a:rect l="0" t="0" r="0" b="0"/>
          <a:pathLst>
            <a:path>
              <a:moveTo>
                <a:pt x="0" y="11903"/>
              </a:moveTo>
              <a:lnTo>
                <a:pt x="724138" y="119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605534" y="2220713"/>
        <a:ext cx="36206" cy="36206"/>
      </dsp:txXfrm>
    </dsp:sp>
    <dsp:sp modelId="{F908462E-79B7-417D-8C87-4F17605120B4}">
      <dsp:nvSpPr>
        <dsp:cNvPr id="0" name=""/>
        <dsp:cNvSpPr/>
      </dsp:nvSpPr>
      <dsp:spPr>
        <a:xfrm>
          <a:off x="3050865" y="837982"/>
          <a:ext cx="1447607" cy="1447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Educational System</a:t>
          </a:r>
        </a:p>
      </dsp:txBody>
      <dsp:txXfrm>
        <a:off x="3262862" y="1049979"/>
        <a:ext cx="1023613" cy="1023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7790" y="359898"/>
            <a:ext cx="9915383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7790" y="1850064"/>
            <a:ext cx="9915383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33536" y="1413802"/>
            <a:ext cx="28154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9129" y="1345016"/>
            <a:ext cx="8568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80910" y="274640"/>
            <a:ext cx="2448243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0152" y="274641"/>
            <a:ext cx="7446738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56140" y="-54"/>
            <a:ext cx="918091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733" y="2600325"/>
            <a:ext cx="8568849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1733" y="1066800"/>
            <a:ext cx="8568849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60303" y="0"/>
            <a:ext cx="10201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908119" y="2814656"/>
            <a:ext cx="28154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23712" y="2745870"/>
            <a:ext cx="8568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870" y="274320"/>
            <a:ext cx="10037795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1871" y="1524000"/>
            <a:ext cx="48964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3180" y="1524000"/>
            <a:ext cx="4896485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61" y="5160336"/>
            <a:ext cx="11017092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61" y="328278"/>
            <a:ext cx="538613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43018" y="328278"/>
            <a:ext cx="5386134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12061" y="969336"/>
            <a:ext cx="538613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3018" y="969336"/>
            <a:ext cx="5386134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870" y="274320"/>
            <a:ext cx="10037795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8775" y="0"/>
            <a:ext cx="1088243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8774" y="-54"/>
            <a:ext cx="9793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61" y="216778"/>
            <a:ext cx="5100505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12061" y="1406964"/>
            <a:ext cx="5100505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12060" y="2133601"/>
            <a:ext cx="10915082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0878" y="1066800"/>
            <a:ext cx="3672364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20101" y="1066800"/>
            <a:ext cx="6120607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2111" y="1143004"/>
            <a:ext cx="5916586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31102" y="954341"/>
            <a:ext cx="918091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98486" y="936786"/>
            <a:ext cx="86912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2111" y="4800600"/>
            <a:ext cx="5916586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92293" y="-815922"/>
            <a:ext cx="219400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997" y="21103"/>
            <a:ext cx="2278749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4826" y="1055077"/>
            <a:ext cx="1507015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5949" y="-54"/>
            <a:ext cx="1088526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21870" y="274638"/>
            <a:ext cx="10037795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21870" y="1447800"/>
            <a:ext cx="10037795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94475" y="6305550"/>
            <a:ext cx="2856283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D72DD3-E8C7-4CE1-846B-DC30ED6343D9}" type="datetimeFigureOut">
              <a:rPr lang="en-US" smtClean="0"/>
              <a:t>28-Nov-23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50758" y="6305550"/>
            <a:ext cx="3876384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531222" y="6305550"/>
            <a:ext cx="612061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86DE2B-5DCC-474F-988E-BFF8F93B2C7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8774" y="-54"/>
            <a:ext cx="9793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7790" y="359898"/>
            <a:ext cx="9915383" cy="2493038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Models of </a:t>
            </a:r>
            <a:br>
              <a:rPr lang="en-US" sz="6000" b="1" dirty="0"/>
            </a:br>
            <a:r>
              <a:rPr lang="en-US" sz="6000" b="1" dirty="0"/>
              <a:t>Human </a:t>
            </a:r>
            <a:r>
              <a:rPr lang="en-US" sz="6000" b="1" dirty="0" err="1"/>
              <a:t>Behaviour</a:t>
            </a:r>
            <a:r>
              <a:rPr lang="en-US" sz="6000" b="1" dirty="0"/>
              <a:t> </a:t>
            </a:r>
            <a:br>
              <a:rPr lang="en-US" sz="6000" b="1" dirty="0"/>
            </a:br>
            <a:r>
              <a:rPr lang="en-US" sz="6000" b="1" dirty="0"/>
              <a:t>in Social 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7790" y="3284984"/>
            <a:ext cx="9915383" cy="1008112"/>
          </a:xfrm>
        </p:spPr>
        <p:txBody>
          <a:bodyPr>
            <a:normAutofit/>
          </a:bodyPr>
          <a:lstStyle/>
          <a:p>
            <a:r>
              <a:rPr lang="en-US" b="1" dirty="0"/>
              <a:t>Dr. Imran A. </a:t>
            </a:r>
            <a:r>
              <a:rPr lang="en-US" b="1" dirty="0" err="1"/>
              <a:t>Sajid</a:t>
            </a:r>
            <a:endParaRPr lang="en-US" b="1" dirty="0"/>
          </a:p>
          <a:p>
            <a:r>
              <a:rPr lang="en-US" sz="1800" dirty="0">
                <a:solidFill>
                  <a:schemeClr val="tx1"/>
                </a:solidFill>
              </a:rPr>
              <a:t>imranahmad131@uop.edu.pk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690" y="6072206"/>
            <a:ext cx="11835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Based on Charles H. </a:t>
            </a:r>
            <a:r>
              <a:rPr lang="en-US" i="1" dirty="0" err="1"/>
              <a:t>Zastrow</a:t>
            </a:r>
            <a:r>
              <a:rPr lang="en-US" i="1" dirty="0"/>
              <a:t>. (2003). The Practice of Social Work: Applications of Generalist and Advance Content (7</a:t>
            </a:r>
            <a:r>
              <a:rPr lang="en-US" i="1" baseline="30000" dirty="0"/>
              <a:t>th</a:t>
            </a:r>
            <a:r>
              <a:rPr lang="en-US" i="1" dirty="0"/>
              <a:t> Edition). Thomson Brooks/Cole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0610-FD01-DB5D-978A-22E333C3D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Person-in-Environment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C049116-D7EF-9C78-40B8-38A383A437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911626"/>
              </p:ext>
            </p:extLst>
          </p:nvPr>
        </p:nvGraphicFramePr>
        <p:xfrm>
          <a:off x="936030" y="1196752"/>
          <a:ext cx="1094521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5EFFB8-D734-774C-A005-8B2A3556E1D6}"/>
              </a:ext>
            </a:extLst>
          </p:cNvPr>
          <p:cNvSpPr txBox="1"/>
          <p:nvPr/>
        </p:nvSpPr>
        <p:spPr>
          <a:xfrm>
            <a:off x="359967" y="3820398"/>
            <a:ext cx="2304255" cy="923330"/>
          </a:xfrm>
          <a:prstGeom prst="homePlate">
            <a:avLst>
              <a:gd name="adj" fmla="val 2002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People interact with many systems. </a:t>
            </a:r>
          </a:p>
        </p:txBody>
      </p:sp>
    </p:spTree>
    <p:extLst>
      <p:ext uri="{BB962C8B-B14F-4D97-AF65-F5344CB8AC3E}">
        <p14:creationId xmlns:p14="http://schemas.microsoft.com/office/powerpoint/2010/main" val="3309631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012A-80F5-A872-E4E3-07D7E8D2F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AA3E4-22FE-2E85-F928-70AC6B1F9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this conceptualization, social worker can focus on </a:t>
            </a:r>
            <a:r>
              <a:rPr lang="en-US" b="1" dirty="0"/>
              <a:t>THREE </a:t>
            </a:r>
            <a:r>
              <a:rPr lang="en-US" dirty="0"/>
              <a:t>separate areas: 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First</a:t>
            </a:r>
            <a:r>
              <a:rPr lang="en-US" dirty="0"/>
              <a:t>, it can focus on the </a:t>
            </a:r>
            <a:r>
              <a:rPr lang="en-US" u="sng" dirty="0">
                <a:solidFill>
                  <a:srgbClr val="FF0000"/>
                </a:solidFill>
              </a:rPr>
              <a:t>person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seek to develop his or her problem-solving, coping, and developmental capacities. 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Second</a:t>
            </a:r>
            <a:r>
              <a:rPr lang="en-US" dirty="0"/>
              <a:t>, it can focus on the </a:t>
            </a:r>
            <a:r>
              <a:rPr lang="en-US" u="sng" dirty="0">
                <a:solidFill>
                  <a:srgbClr val="FF0000"/>
                </a:solidFill>
              </a:rPr>
              <a:t>relationship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between a person and the systems he or she interacts with and link the person with the needed resources, services, and opportunities. </a:t>
            </a:r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Third</a:t>
            </a:r>
            <a:r>
              <a:rPr lang="en-US" dirty="0"/>
              <a:t>, it can focus on the </a:t>
            </a:r>
            <a:r>
              <a:rPr lang="en-US" u="sng" dirty="0">
                <a:solidFill>
                  <a:srgbClr val="FF0000"/>
                </a:solidFill>
              </a:rPr>
              <a:t>systems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seek to reform them to meet the needs of the individual more effectively.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51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Ecological model views individuals, families, and small groups as having </a:t>
            </a:r>
            <a:r>
              <a:rPr lang="en-US" dirty="0">
                <a:highlight>
                  <a:srgbClr val="FFFF00"/>
                </a:highlight>
              </a:rPr>
              <a:t>transitional</a:t>
            </a:r>
            <a:r>
              <a:rPr lang="en-US" dirty="0"/>
              <a:t> problems and needs as they move from one life stage to another.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FB753-051C-D826-246C-40A07819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Individuals</a:t>
            </a:r>
            <a:r>
              <a:rPr lang="en-US" dirty="0"/>
              <a:t> have lifecycles &amp; Transitional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24152-BD6B-B7B2-4096-34A0EFD4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Individuals face many transitional changes as they grow older, like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learning to walk,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entering first grade,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adjusting to puberty,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graduating from school,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finding a job,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getting married,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having children, and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/>
              <a:t>retiring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98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Families</a:t>
            </a:r>
            <a:r>
              <a:rPr lang="en-US" dirty="0"/>
              <a:t> have lifecycles &amp; Transitional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Families </a:t>
            </a:r>
            <a:r>
              <a:rPr lang="en-US" dirty="0"/>
              <a:t>also have a life cycle. Here are only few of the events that require adjustment: </a:t>
            </a:r>
          </a:p>
          <a:p>
            <a:pPr lvl="1"/>
            <a:r>
              <a:rPr lang="en-US" dirty="0"/>
              <a:t>Engagement, marriage, birth of children, parenting, children going to school, loss of parents (or divorce)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Small Groups </a:t>
            </a:r>
            <a:r>
              <a:rPr lang="en-US" dirty="0"/>
              <a:t>have Lifecycles &amp; Transitional Problems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Small groups </a:t>
            </a:r>
            <a:r>
              <a:rPr lang="en-US" dirty="0"/>
              <a:t>have transitional phases of development as well. Members of small groups spend time getting acquainted, gradually learn to trust one another, begin to self-disclose more, learn to work together on tasks, develop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Concern of Ecological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022" y="1447800"/>
            <a:ext cx="11095643" cy="4800600"/>
          </a:xfrm>
        </p:spPr>
        <p:txBody>
          <a:bodyPr>
            <a:normAutofit/>
          </a:bodyPr>
          <a:lstStyle/>
          <a:p>
            <a:r>
              <a:rPr lang="en-US" dirty="0"/>
              <a:t>The model’s central concern is to </a:t>
            </a:r>
            <a:r>
              <a:rPr lang="en-US" u="sng" dirty="0">
                <a:solidFill>
                  <a:srgbClr val="FF0000"/>
                </a:solidFill>
              </a:rPr>
              <a:t>articulate the transitional problems and needs </a:t>
            </a:r>
            <a:r>
              <a:rPr lang="en-US" dirty="0"/>
              <a:t>of individuals, families, and small groups. </a:t>
            </a:r>
          </a:p>
          <a:p>
            <a:pPr lvl="1"/>
            <a:r>
              <a:rPr lang="en-US" dirty="0"/>
              <a:t>Once these problems and needs are identified, </a:t>
            </a:r>
            <a:r>
              <a:rPr lang="en-US" u="sng" dirty="0">
                <a:solidFill>
                  <a:srgbClr val="FF0000"/>
                </a:solidFill>
              </a:rPr>
              <a:t>interaction approaches </a:t>
            </a:r>
            <a:r>
              <a:rPr lang="en-US" dirty="0"/>
              <a:t>are then selected and applied to help individuals, families, and small groups to resolve the transitional problems and meet their needs. </a:t>
            </a:r>
          </a:p>
          <a:p>
            <a:r>
              <a:rPr lang="en-US" dirty="0"/>
              <a:t>An ecological model can also focus on </a:t>
            </a:r>
            <a:r>
              <a:rPr lang="en-US" u="sng" dirty="0">
                <a:solidFill>
                  <a:srgbClr val="FF0000"/>
                </a:solidFill>
              </a:rPr>
              <a:t>maladaptive interpersonal problems and needs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families and groups, including communication processes and dysfunctional relationship patterns.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870" y="274638"/>
            <a:ext cx="10037795" cy="5746650"/>
          </a:xfrm>
        </p:spPr>
        <p:txBody>
          <a:bodyPr/>
          <a:lstStyle/>
          <a:p>
            <a:r>
              <a:rPr lang="en-US" dirty="0"/>
              <a:t>Q/A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2B80-97D9-AC82-2378-DED50D02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776E1-22BF-B9A4-C066-2D1FDC80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/>
              <a:t>Medical Social Work / Paraplegic Rehabilitation Workers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Social Work with Drug Addicts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Child Protection Worker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Women Protection Worker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Social Workers with Offenders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Social Workers in Special Education </a:t>
            </a:r>
          </a:p>
        </p:txBody>
      </p:sp>
    </p:spTree>
    <p:extLst>
      <p:ext uri="{BB962C8B-B14F-4D97-AF65-F5344CB8AC3E}">
        <p14:creationId xmlns:p14="http://schemas.microsoft.com/office/powerpoint/2010/main" val="148785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22463" y="1500174"/>
          <a:ext cx="10037762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MEDICAL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1920s-1960s </a:t>
            </a:r>
          </a:p>
          <a:p>
            <a:r>
              <a:rPr lang="en-US" dirty="0"/>
              <a:t>Founder </a:t>
            </a:r>
            <a:r>
              <a:rPr lang="en-US" dirty="0">
                <a:sym typeface="Wingdings" pitchFamily="2" charset="2"/>
              </a:rPr>
              <a:t> Sigmund Freud </a:t>
            </a:r>
          </a:p>
          <a:p>
            <a:r>
              <a:rPr lang="en-US" dirty="0">
                <a:sym typeface="Wingdings" pitchFamily="2" charset="2"/>
              </a:rPr>
              <a:t>View clients as </a:t>
            </a:r>
            <a:r>
              <a:rPr lang="en-US" i="1" dirty="0">
                <a:sym typeface="Wingdings" pitchFamily="2" charset="2"/>
              </a:rPr>
              <a:t>patients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Service providers</a:t>
            </a:r>
          </a:p>
          <a:p>
            <a:pPr lvl="1"/>
            <a:r>
              <a:rPr lang="en-US" dirty="0">
                <a:sym typeface="Wingdings" pitchFamily="2" charset="2"/>
              </a:rPr>
              <a:t>Diagnose the causes of a patient’s problems and then provide treatment </a:t>
            </a:r>
          </a:p>
          <a:p>
            <a:r>
              <a:rPr lang="en-US" dirty="0">
                <a:sym typeface="Wingdings" pitchFamily="2" charset="2"/>
              </a:rPr>
              <a:t>Problems  Inside the patient </a:t>
            </a:r>
          </a:p>
          <a:p>
            <a:r>
              <a:rPr lang="en-US" dirty="0">
                <a:sym typeface="Wingdings" pitchFamily="2" charset="2"/>
              </a:rPr>
              <a:t>Emotional &amp; Behavioural problems </a:t>
            </a:r>
          </a:p>
          <a:p>
            <a:pPr lvl="1"/>
            <a:r>
              <a:rPr lang="en-US" dirty="0">
                <a:sym typeface="Wingdings" pitchFamily="2" charset="2"/>
              </a:rPr>
              <a:t>mental illness </a:t>
            </a:r>
          </a:p>
          <a:p>
            <a:pPr lvl="1"/>
            <a:r>
              <a:rPr lang="en-US" dirty="0">
                <a:sym typeface="Wingdings" pitchFamily="2" charset="2"/>
              </a:rPr>
              <a:t>Medical labels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871" y="1447800"/>
            <a:ext cx="3982712" cy="4800600"/>
          </a:xfrm>
        </p:spPr>
        <p:txBody>
          <a:bodyPr/>
          <a:lstStyle/>
          <a:p>
            <a:r>
              <a:rPr lang="en-US" dirty="0"/>
              <a:t> e.g. </a:t>
            </a:r>
          </a:p>
          <a:p>
            <a:pPr lvl="1"/>
            <a:r>
              <a:rPr lang="en-US" dirty="0" err="1"/>
              <a:t>schizophrania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paranoia, </a:t>
            </a:r>
          </a:p>
          <a:p>
            <a:pPr lvl="1"/>
            <a:r>
              <a:rPr lang="en-US" dirty="0"/>
              <a:t>delusional disorder, </a:t>
            </a:r>
          </a:p>
          <a:p>
            <a:pPr lvl="1"/>
            <a:r>
              <a:rPr lang="en-US" dirty="0"/>
              <a:t>psychosis, </a:t>
            </a:r>
          </a:p>
          <a:p>
            <a:pPr lvl="1"/>
            <a:r>
              <a:rPr lang="en-US" dirty="0"/>
              <a:t>phobia, </a:t>
            </a:r>
          </a:p>
          <a:p>
            <a:pPr lvl="1"/>
            <a:r>
              <a:rPr lang="en-US" dirty="0"/>
              <a:t>bipolar disorder, </a:t>
            </a:r>
          </a:p>
          <a:p>
            <a:pPr lvl="1"/>
            <a:r>
              <a:rPr lang="en-US" dirty="0"/>
              <a:t>Personality Disorder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2199BEE-FCC7-19B4-445A-003464994522}"/>
              </a:ext>
            </a:extLst>
          </p:cNvPr>
          <p:cNvSpPr txBox="1">
            <a:spLocks/>
          </p:cNvSpPr>
          <p:nvPr/>
        </p:nvSpPr>
        <p:spPr>
          <a:xfrm>
            <a:off x="5904583" y="1417638"/>
            <a:ext cx="398271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 e.g. </a:t>
            </a:r>
          </a:p>
          <a:p>
            <a:pPr lvl="1"/>
            <a:r>
              <a:rPr lang="en-US" dirty="0"/>
              <a:t>Anxieties</a:t>
            </a:r>
          </a:p>
          <a:p>
            <a:pPr lvl="1"/>
            <a:r>
              <a:rPr lang="en-US" dirty="0"/>
              <a:t>Depression </a:t>
            </a:r>
          </a:p>
          <a:p>
            <a:pPr lvl="1"/>
            <a:r>
              <a:rPr lang="en-US" dirty="0"/>
              <a:t>Psychosis</a:t>
            </a:r>
          </a:p>
          <a:p>
            <a:pPr lvl="1"/>
            <a:r>
              <a:rPr lang="en-US" dirty="0"/>
              <a:t>Neurosis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880" y="500042"/>
            <a:ext cx="11339785" cy="5748358"/>
          </a:xfrm>
        </p:spPr>
        <p:txBody>
          <a:bodyPr>
            <a:normAutofit fontScale="77500" lnSpcReduction="2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b="1" dirty="0"/>
              <a:t>Personality Disorder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Paranoid</a:t>
            </a:r>
            <a:r>
              <a:rPr lang="en-US" dirty="0"/>
              <a:t>: A pattern of distrust and suspicion such that others’ motives are interpreted as malevolent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Schizoid</a:t>
            </a:r>
            <a:r>
              <a:rPr lang="en-US" dirty="0"/>
              <a:t>: A pattern of detachment from social relationships &amp; a restricted range of emotional expression.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 err="1"/>
              <a:t>Schizotypal</a:t>
            </a:r>
            <a:r>
              <a:rPr lang="en-US" dirty="0"/>
              <a:t>: A pattern of acute discomfort in close relationships, cognitive or perceptual distortions, &amp; eccentricities of behaviour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Antisocial</a:t>
            </a:r>
            <a:r>
              <a:rPr lang="en-US" dirty="0"/>
              <a:t>: a pattern of disregard for and violation of the rights of others.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Borderline</a:t>
            </a:r>
            <a:r>
              <a:rPr lang="en-US" dirty="0"/>
              <a:t>: a pattern of instability in interpersonal relationships, self-image, and affect; also characterized by marked impulsivity.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Histrionic</a:t>
            </a:r>
            <a:r>
              <a:rPr lang="en-US" dirty="0"/>
              <a:t>: A pattern of excessive emotionality and attention seeking.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Narcissistic</a:t>
            </a:r>
            <a:r>
              <a:rPr lang="en-US" dirty="0"/>
              <a:t>: a pattern of grandiosity, need for admiration, and lack of empathy.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Avoidant</a:t>
            </a:r>
            <a:r>
              <a:rPr lang="en-US" dirty="0"/>
              <a:t>: a pattern of social inhibition, feelings of inadequacy, and hypersensitivity to negative evaluation.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Dependent</a:t>
            </a:r>
            <a:r>
              <a:rPr lang="en-US" dirty="0"/>
              <a:t>: a pattern of submissive and clinging behaviour related to an excessive need to be taken care of.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b="1" u="sng" dirty="0"/>
              <a:t>Obsessive-compulsive</a:t>
            </a:r>
            <a:r>
              <a:rPr lang="en-US" b="1" dirty="0"/>
              <a:t>:</a:t>
            </a:r>
            <a:r>
              <a:rPr lang="en-US" dirty="0"/>
              <a:t> a pattern of preoccupation with orderliness, perfectionism, and control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Medical Model arose?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medical </a:t>
            </a:r>
            <a:r>
              <a:rPr lang="en-US" dirty="0"/>
              <a:t>model arose in reaction to the historical notion that emotionally disturbed were possessed by </a:t>
            </a:r>
            <a:r>
              <a:rPr lang="en-US" u="sng" dirty="0">
                <a:solidFill>
                  <a:srgbClr val="FF0000"/>
                </a:solidFill>
              </a:rPr>
              <a:t>demons</a:t>
            </a:r>
            <a:r>
              <a:rPr lang="en-US" dirty="0"/>
              <a:t>, were </a:t>
            </a:r>
            <a:r>
              <a:rPr lang="en-US" dirty="0">
                <a:solidFill>
                  <a:srgbClr val="FF0000"/>
                </a:solidFill>
              </a:rPr>
              <a:t>mad</a:t>
            </a:r>
            <a:r>
              <a:rPr lang="en-US" dirty="0"/>
              <a:t>, and were to be </a:t>
            </a:r>
            <a:r>
              <a:rPr lang="en-US" dirty="0">
                <a:solidFill>
                  <a:srgbClr val="FF0000"/>
                </a:solidFill>
              </a:rPr>
              <a:t>blamed </a:t>
            </a:r>
            <a:r>
              <a:rPr lang="en-US" dirty="0"/>
              <a:t>for their disturbances. </a:t>
            </a:r>
          </a:p>
          <a:p>
            <a:pPr lvl="1"/>
            <a:r>
              <a:rPr lang="en-US" dirty="0"/>
              <a:t>These people were ‘</a:t>
            </a:r>
            <a:r>
              <a:rPr lang="en-US" dirty="0">
                <a:solidFill>
                  <a:srgbClr val="FF0000"/>
                </a:solidFill>
              </a:rPr>
              <a:t>treated</a:t>
            </a:r>
            <a:r>
              <a:rPr lang="en-US" dirty="0"/>
              <a:t>’ by being beaten, locked up, or killed. </a:t>
            </a:r>
          </a:p>
          <a:p>
            <a:r>
              <a:rPr lang="en-US" dirty="0"/>
              <a:t>The medical model viewed the disturbed as in need of </a:t>
            </a:r>
            <a:r>
              <a:rPr lang="en-US" dirty="0">
                <a:solidFill>
                  <a:srgbClr val="FF0000"/>
                </a:solidFill>
              </a:rPr>
              <a:t>help</a:t>
            </a:r>
            <a:r>
              <a:rPr lang="en-US" dirty="0"/>
              <a:t>, stimulated </a:t>
            </a:r>
            <a:r>
              <a:rPr lang="en-US" dirty="0">
                <a:solidFill>
                  <a:srgbClr val="FF0000"/>
                </a:solidFill>
              </a:rPr>
              <a:t>research </a:t>
            </a:r>
            <a:r>
              <a:rPr lang="en-US" dirty="0"/>
              <a:t>into the nature of emotional problems, and promoted the development of </a:t>
            </a:r>
            <a:r>
              <a:rPr lang="en-US" dirty="0">
                <a:solidFill>
                  <a:srgbClr val="FF0000"/>
                </a:solidFill>
              </a:rPr>
              <a:t>therapeutic </a:t>
            </a:r>
            <a:r>
              <a:rPr lang="en-US" dirty="0"/>
              <a:t>approaches.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ECOLOGICAL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022" y="1447800"/>
            <a:ext cx="11095643" cy="5293568"/>
          </a:xfrm>
        </p:spPr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dirty="0">
                <a:solidFill>
                  <a:srgbClr val="FF0000"/>
                </a:solidFill>
              </a:rPr>
              <a:t>1960s</a:t>
            </a:r>
            <a:r>
              <a:rPr lang="en-US" dirty="0"/>
              <a:t>, some social work scholars began to </a:t>
            </a:r>
            <a:r>
              <a:rPr lang="en-US" dirty="0">
                <a:highlight>
                  <a:srgbClr val="FFFF00"/>
                </a:highlight>
              </a:rPr>
              <a:t>question the usefulness of medical model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Environmental factors </a:t>
            </a:r>
            <a:r>
              <a:rPr lang="en-US" dirty="0"/>
              <a:t>were shown to be at least as important as internal factors in causing a clients’ </a:t>
            </a:r>
            <a:r>
              <a:rPr lang="en-US" dirty="0">
                <a:solidFill>
                  <a:srgbClr val="FF0000"/>
                </a:solidFill>
              </a:rPr>
              <a:t>problems</a:t>
            </a:r>
            <a:r>
              <a:rPr lang="en-US" dirty="0"/>
              <a:t>. Research was also demonstrating that </a:t>
            </a:r>
            <a:r>
              <a:rPr lang="en-US" dirty="0">
                <a:solidFill>
                  <a:srgbClr val="FF0000"/>
                </a:solidFill>
              </a:rPr>
              <a:t>psychoanalysis </a:t>
            </a:r>
            <a:r>
              <a:rPr lang="en-US" dirty="0"/>
              <a:t>was probably ineffective in treating client’s problems. </a:t>
            </a:r>
          </a:p>
          <a:p>
            <a:r>
              <a:rPr lang="en-US" dirty="0"/>
              <a:t>In the 1960s, social work shifted at least some of its emphasis to a </a:t>
            </a:r>
            <a:r>
              <a:rPr lang="en-US" i="1" dirty="0">
                <a:highlight>
                  <a:srgbClr val="FFFF00"/>
                </a:highlight>
              </a:rPr>
              <a:t>reform approach</a:t>
            </a:r>
            <a:r>
              <a:rPr lang="en-US" dirty="0"/>
              <a:t>, which seeks to change </a:t>
            </a:r>
            <a:r>
              <a:rPr lang="en-US" dirty="0">
                <a:highlight>
                  <a:srgbClr val="FFFF00"/>
                </a:highlight>
              </a:rPr>
              <a:t>systems</a:t>
            </a:r>
            <a:r>
              <a:rPr lang="en-US" dirty="0"/>
              <a:t> to benefit clients.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F527-0398-6260-6C52-04BF641E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3D181-F449-DA06-1B90-24FE98F0B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past several years, social work has increasingly focused on an </a:t>
            </a:r>
            <a:r>
              <a:rPr lang="en-US" b="1" i="1" dirty="0">
                <a:highlight>
                  <a:srgbClr val="FFFF00"/>
                </a:highlight>
              </a:rPr>
              <a:t>ecological model</a:t>
            </a:r>
            <a:r>
              <a:rPr lang="en-US" i="1" dirty="0"/>
              <a:t>. </a:t>
            </a:r>
          </a:p>
          <a:p>
            <a:pPr lvl="1"/>
            <a:r>
              <a:rPr lang="en-US" dirty="0"/>
              <a:t>integrates both treatment and reform </a:t>
            </a:r>
          </a:p>
          <a:p>
            <a:pPr lvl="1"/>
            <a:r>
              <a:rPr lang="en-US" dirty="0"/>
              <a:t>dysfunctional transactions between people and their physical and social environment. </a:t>
            </a:r>
          </a:p>
          <a:p>
            <a:pPr lvl="1"/>
            <a:r>
              <a:rPr lang="en-US" dirty="0"/>
              <a:t>Human beings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developing and adapting through transactions with all elements of their environments. </a:t>
            </a:r>
          </a:p>
          <a:p>
            <a:pPr lvl="1"/>
            <a:r>
              <a:rPr lang="en-US" dirty="0"/>
              <a:t>gives attention to both internal an external factors. </a:t>
            </a:r>
          </a:p>
          <a:p>
            <a:pPr lvl="1"/>
            <a:r>
              <a:rPr lang="en-US" dirty="0"/>
              <a:t>does not view people as passive reactors to their environment but rather as being involved in dynamic and reciprocal interactions with them.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5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14" y="692696"/>
            <a:ext cx="11167651" cy="5555704"/>
          </a:xfrm>
        </p:spPr>
        <p:txBody>
          <a:bodyPr>
            <a:normAutofit/>
          </a:bodyPr>
          <a:lstStyle/>
          <a:p>
            <a:r>
              <a:rPr lang="en-US" b="1" dirty="0"/>
              <a:t>Individual Needs vs Characteristics of Environment </a:t>
            </a:r>
          </a:p>
          <a:p>
            <a:pPr lvl="1"/>
            <a:r>
              <a:rPr lang="en-US" dirty="0"/>
              <a:t>improve the coping patterns of people and their environments so that a </a:t>
            </a:r>
            <a:r>
              <a:rPr lang="en-US" u="sng" dirty="0">
                <a:solidFill>
                  <a:srgbClr val="FF0000"/>
                </a:solidFill>
              </a:rPr>
              <a:t>better match </a:t>
            </a:r>
            <a:r>
              <a:rPr lang="en-US" dirty="0"/>
              <a:t>can be attained between an individual’s needs and the characteristics of his or her environment. </a:t>
            </a:r>
          </a:p>
          <a:p>
            <a:r>
              <a:rPr lang="en-US" dirty="0"/>
              <a:t>Emphasis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the </a:t>
            </a:r>
            <a:r>
              <a:rPr lang="en-US" dirty="0">
                <a:highlight>
                  <a:srgbClr val="FFFF00"/>
                </a:highlight>
              </a:rPr>
              <a:t>person-in-environment.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898</TotalTime>
  <Words>971</Words>
  <Application>Microsoft Office PowerPoint</Application>
  <PresentationFormat>Custom</PresentationFormat>
  <Paragraphs>98</Paragraphs>
  <Slides>18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Gill Sans MT</vt:lpstr>
      <vt:lpstr>Verdana</vt:lpstr>
      <vt:lpstr>Wingdings 2</vt:lpstr>
      <vt:lpstr>Solstice</vt:lpstr>
      <vt:lpstr>Models of  Human Behaviour  in Social Work </vt:lpstr>
      <vt:lpstr>PowerPoint Presentation</vt:lpstr>
      <vt:lpstr>MEDICAL MODEL </vt:lpstr>
      <vt:lpstr>PowerPoint Presentation</vt:lpstr>
      <vt:lpstr>PowerPoint Presentation</vt:lpstr>
      <vt:lpstr>Why Medical Model arose? </vt:lpstr>
      <vt:lpstr>ECOLOGICAL MODEL</vt:lpstr>
      <vt:lpstr>PowerPoint Presentation</vt:lpstr>
      <vt:lpstr>PowerPoint Presentation</vt:lpstr>
      <vt:lpstr>Person-in-Environment </vt:lpstr>
      <vt:lpstr>PowerPoint Presentation</vt:lpstr>
      <vt:lpstr>Problems </vt:lpstr>
      <vt:lpstr>Individuals have lifecycles &amp; Transitional Problems</vt:lpstr>
      <vt:lpstr>Families have lifecycles &amp; Transitional Problems</vt:lpstr>
      <vt:lpstr>Small Groups have Lifecycles &amp; Transitional Problems </vt:lpstr>
      <vt:lpstr>Central Concern of Ecological Model</vt:lpstr>
      <vt:lpstr>Q/A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of Human Behaviour in Social Work </dc:title>
  <dc:creator>Imran</dc:creator>
  <cp:lastModifiedBy>Dr. Imran A. Sajid</cp:lastModifiedBy>
  <cp:revision>35</cp:revision>
  <dcterms:created xsi:type="dcterms:W3CDTF">2022-02-01T03:47:28Z</dcterms:created>
  <dcterms:modified xsi:type="dcterms:W3CDTF">2023-11-28T07:52:57Z</dcterms:modified>
</cp:coreProperties>
</file>